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51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97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62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47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31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45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05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79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3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35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6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789A-6916-4F22-B139-D04A9F909D72}" type="datetimeFigureOut">
              <a:rPr lang="en-US" smtClean="0"/>
              <a:pPr/>
              <a:t>12/5/22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80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00AB0-3F91-45E9-90E5-4BA24E9570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Practical work</a:t>
            </a:r>
          </a:p>
        </p:txBody>
      </p:sp>
    </p:spTree>
    <p:extLst>
      <p:ext uri="{BB962C8B-B14F-4D97-AF65-F5344CB8AC3E}">
        <p14:creationId xmlns:p14="http://schemas.microsoft.com/office/powerpoint/2010/main" val="634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9"/>
    </mc:Choice>
    <mc:Fallback xmlns="">
      <p:transition spd="slow" advTm="635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99624-232C-481B-824B-DE9B3A452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4AF84-C073-41B7-90CD-A70617A23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None/>
            </a:pPr>
            <a:br>
              <a:rPr lang="en-US" dirty="0"/>
            </a:br>
            <a:r>
              <a:rPr lang="en-US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Draw gametes and zygotes if non-separation of chromosomes occurs in the I or II division of gametogenesis in the female.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3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14"/>
    </mc:Choice>
    <mc:Fallback xmlns="">
      <p:transition spd="slow" advTm="1871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93D7B-533A-4050-86FD-D913A49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D188F-EFD9-43CC-8861-22E52790E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kind of gametes will be formed if autosome 21,21 did not separate in I or II division of gametogenesis?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80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88"/>
    </mc:Choice>
    <mc:Fallback xmlns="">
      <p:transition spd="slow" advTm="1268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D4AE6-B346-4CD0-A87B-5DE436FE3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CE917-C131-42CA-AC63-50733E7EC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If the haploid number in a human is 23, how many chromosomes does it have: 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1600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en-US" sz="16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1) monoploid 2) </a:t>
            </a:r>
            <a:r>
              <a:rPr lang="en-US" sz="1600" b="0" i="0" u="none" strike="noStrike" dirty="0" err="1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tetrasomic</a:t>
            </a:r>
            <a:r>
              <a:rPr lang="en-US" sz="16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3) monosomic 4) diploid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sz="16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en-US" sz="1600" b="0" i="0" u="none" strike="noStrike" dirty="0" err="1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trisomic</a:t>
            </a:r>
            <a:r>
              <a:rPr lang="en-US" sz="16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6) tetraploid 7) nullisomic 8) double </a:t>
            </a:r>
            <a:r>
              <a:rPr lang="en-US" sz="1600" b="0" i="0" u="none" strike="noStrike" dirty="0" err="1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trisomic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13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50"/>
    </mc:Choice>
    <mc:Fallback xmlns="">
      <p:transition spd="slow" advTm="17750"/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</TotalTime>
  <Words>94</Words>
  <Application>Microsoft Macintosh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</vt:lpstr>
      <vt:lpstr>Gill Sans MT</vt:lpstr>
      <vt:lpstr>Gallery</vt:lpstr>
      <vt:lpstr>Practical work</vt:lpstr>
      <vt:lpstr>1.</vt:lpstr>
      <vt:lpstr>2.</vt:lpstr>
      <vt:lpstr>3.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 Недеља вежбе</dc:title>
  <dc:creator>Biljana</dc:creator>
  <cp:lastModifiedBy>Microsoft Office User</cp:lastModifiedBy>
  <cp:revision>4</cp:revision>
  <dcterms:created xsi:type="dcterms:W3CDTF">2020-09-21T03:58:54Z</dcterms:created>
  <dcterms:modified xsi:type="dcterms:W3CDTF">2022-12-05T08:19:31Z</dcterms:modified>
</cp:coreProperties>
</file>